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9" r:id="rId3"/>
    <p:sldId id="265" r:id="rId4"/>
    <p:sldId id="260" r:id="rId5"/>
    <p:sldId id="261" r:id="rId6"/>
    <p:sldId id="262" r:id="rId7"/>
    <p:sldId id="263" r:id="rId8"/>
    <p:sldId id="266" r:id="rId9"/>
  </p:sldIdLst>
  <p:sldSz cx="9144000" cy="5143500" type="screen16x9"/>
  <p:notesSz cx="6858000" cy="9144000"/>
  <p:embeddedFontLst>
    <p:embeddedFont>
      <p:font typeface="Gill Sans" panose="020B0604020202020204" charset="0"/>
      <p:regular r:id="rId11"/>
      <p:bold r:id="rId12"/>
    </p:embeddedFont>
    <p:embeddedFont>
      <p:font typeface="Livvic" panose="020B0604020202020204" charset="0"/>
      <p:regular r:id="rId13"/>
      <p:bold r:id="rId14"/>
      <p:italic r:id="rId15"/>
      <p:boldItalic r:id="rId16"/>
    </p:embeddedFont>
    <p:embeddedFont>
      <p:font typeface="Nunito Sans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Light" panose="020B0306030504020204" pitchFamily="34" charset="0"/>
      <p:regular r:id="rId25"/>
      <p:italic r:id="rId26"/>
    </p:embeddedFont>
    <p:embeddedFont>
      <p:font typeface="Quattrocento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CzzNt+tkbm/aAPyPOLiQD44Z/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246" y="84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e21e039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ee21e039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21e03950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ee21e03950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16acc3a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116acc3a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e21e0395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ee21e0395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1" name="Google Shape;21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3" descr="Ein Bild, das draußen, Natur, Stad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l="28419" t="6383" r="5975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/>
          <p:nvPr/>
        </p:nvSpPr>
        <p:spPr>
          <a:xfrm>
            <a:off x="-139485" y="-193864"/>
            <a:ext cx="4422469" cy="55035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3"/>
          <p:cNvSpPr/>
          <p:nvPr/>
        </p:nvSpPr>
        <p:spPr>
          <a:xfrm>
            <a:off x="1684422" y="-193864"/>
            <a:ext cx="3752235" cy="55035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7" name="Google Shape;2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 txBox="1"/>
          <p:nvPr/>
        </p:nvSpPr>
        <p:spPr>
          <a:xfrm>
            <a:off x="3996344" y="4911749"/>
            <a:ext cx="1173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92929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28"/>
          <p:cNvSpPr/>
          <p:nvPr/>
        </p:nvSpPr>
        <p:spPr>
          <a:xfrm rot="1798898">
            <a:off x="841035" y="-863241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50" tIns="67500" rIns="6855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28"/>
          <p:cNvSpPr/>
          <p:nvPr/>
        </p:nvSpPr>
        <p:spPr>
          <a:xfrm>
            <a:off x="8330458" y="4692050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22"/>
          <p:cNvSpPr/>
          <p:nvPr/>
        </p:nvSpPr>
        <p:spPr>
          <a:xfrm>
            <a:off x="-158950" y="4898066"/>
            <a:ext cx="4731000" cy="2955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 | GROUP XY</a:t>
            </a: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" name="Google Shape;12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e21e03950_0_22"/>
          <p:cNvSpPr txBox="1">
            <a:spLocks noGrp="1"/>
          </p:cNvSpPr>
          <p:nvPr>
            <p:ph type="title"/>
          </p:nvPr>
        </p:nvSpPr>
        <p:spPr>
          <a:xfrm>
            <a:off x="506575" y="2248197"/>
            <a:ext cx="6442800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 b="1" dirty="0"/>
              <a:t>The </a:t>
            </a:r>
            <a:r>
              <a:rPr lang="de-DE" b="1" dirty="0" err="1"/>
              <a:t>Muggle</a:t>
            </a:r>
            <a:r>
              <a:rPr lang="de-DE" b="1" dirty="0"/>
              <a:t> </a:t>
            </a:r>
            <a:r>
              <a:rPr lang="de-DE" b="1" dirty="0" err="1"/>
              <a:t>Sorting</a:t>
            </a:r>
            <a:r>
              <a:rPr lang="de-DE" b="1" dirty="0"/>
              <a:t> Hat</a:t>
            </a:r>
            <a:br>
              <a:rPr lang="de-DE" b="1" dirty="0"/>
            </a:br>
            <a:r>
              <a:rPr lang="de-DE" dirty="0"/>
              <a:t>Group 5</a:t>
            </a:r>
            <a:br>
              <a:rPr lang="de-DE" dirty="0"/>
            </a:br>
            <a:r>
              <a:rPr lang="de-DE" sz="2000" dirty="0"/>
              <a:t>Team: Pamela </a:t>
            </a:r>
            <a:r>
              <a:rPr lang="de-DE" sz="2000" dirty="0" err="1"/>
              <a:t>Cerda</a:t>
            </a:r>
            <a:r>
              <a:rPr lang="de-DE" sz="2000" dirty="0"/>
              <a:t> Bertin, Lea </a:t>
            </a:r>
            <a:r>
              <a:rPr lang="de-DE" sz="2000" dirty="0" err="1"/>
              <a:t>Beiermann</a:t>
            </a:r>
            <a:r>
              <a:rPr lang="de-DE" sz="2000" dirty="0"/>
              <a:t>, </a:t>
            </a:r>
            <a:r>
              <a:rPr lang="de-DE" sz="2000" dirty="0" err="1"/>
              <a:t>Shofiyyah</a:t>
            </a:r>
            <a:r>
              <a:rPr lang="de-DE" sz="2000" dirty="0"/>
              <a:t> K. </a:t>
            </a:r>
            <a:r>
              <a:rPr lang="de-DE" sz="2000" dirty="0" err="1"/>
              <a:t>Nisa</a:t>
            </a:r>
            <a:r>
              <a:rPr lang="de-DE" sz="2000" dirty="0"/>
              <a:t>, Sam Saur</a:t>
            </a:r>
            <a:br>
              <a:rPr lang="de-DE" sz="2000" dirty="0"/>
            </a:br>
            <a:r>
              <a:rPr lang="de-DE" sz="2000" dirty="0"/>
              <a:t>Mentor: Jonas Schröder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de-DE"/>
              <a:t>Potential topics for the presentation</a:t>
            </a: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38945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Accomplishments until now</a:t>
            </a:r>
            <a:endParaRPr sz="12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701040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dirty="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Next </a:t>
            </a:r>
            <a:r>
              <a:rPr lang="de-DE" sz="1200" b="1" dirty="0" err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Steps</a:t>
            </a:r>
            <a:r>
              <a:rPr lang="de-DE" sz="1200" b="1" dirty="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and Goals</a:t>
            </a:r>
            <a:endParaRPr sz="1200" b="1" dirty="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3754551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dirty="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Problems &amp; Solutions</a:t>
            </a:r>
            <a:endParaRPr sz="1200" b="1" dirty="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49870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dirty="0" err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Introduction</a:t>
            </a:r>
            <a:r>
              <a:rPr lang="de-DE" sz="1200" b="1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of </a:t>
            </a:r>
            <a:r>
              <a:rPr lang="de-DE" sz="1200" b="1" dirty="0" err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sz="1200" b="1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200" b="1" dirty="0" err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 sz="1200" b="1" dirty="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" name="Google Shape;84;p4">
            <a:extLst>
              <a:ext uri="{FF2B5EF4-FFF2-40B4-BE49-F238E27FC236}">
                <a16:creationId xmlns:a16="http://schemas.microsoft.com/office/drawing/2014/main" id="{00D5F2A3-3455-4DD1-850E-A0F6A104EB62}"/>
              </a:ext>
            </a:extLst>
          </p:cNvPr>
          <p:cNvSpPr/>
          <p:nvPr/>
        </p:nvSpPr>
        <p:spPr>
          <a:xfrm>
            <a:off x="211965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dirty="0" err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Idea</a:t>
            </a:r>
            <a:r>
              <a:rPr lang="de-DE" sz="1200" b="1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and Project Outline</a:t>
            </a:r>
            <a:endParaRPr sz="1200" b="1" dirty="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e21e03950_0_414"/>
          <p:cNvSpPr txBox="1"/>
          <p:nvPr/>
        </p:nvSpPr>
        <p:spPr>
          <a:xfrm>
            <a:off x="434100" y="1056050"/>
            <a:ext cx="81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gee21e03950_0_414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28" name="Google Shape;128;gee21e03950_0_4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The Muggle Sorting Hat – group 5 </a:t>
            </a:r>
            <a:endParaRPr dirty="0"/>
          </a:p>
        </p:txBody>
      </p:sp>
      <p:sp>
        <p:nvSpPr>
          <p:cNvPr id="129" name="Google Shape;129;gee21e03950_0_414"/>
          <p:cNvSpPr txBox="1">
            <a:spLocks noGrp="1"/>
          </p:cNvSpPr>
          <p:nvPr>
            <p:ph type="subTitle" idx="1"/>
          </p:nvPr>
        </p:nvSpPr>
        <p:spPr>
          <a:xfrm>
            <a:off x="306415" y="854266"/>
            <a:ext cx="5808249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The Muggle Sorting Hat 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Teachers have difficulties forming classes of new students, or at least it is very time-consuming. Most teachers still form groups by hand, by writing names on papers and shuffling them around.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Our algorithm will sort students into groups based on various criteria, such as schools, age, friend preference and psychological factors to help create a better learning environment. We will make it easier for the teachers to use our tool with the help of a user-friendly GUI, including e.g. a slider that shows different possible groups.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1F6B7-4FF9-4427-A824-CDA8CF72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79" y="764177"/>
            <a:ext cx="2470921" cy="3703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B0C09-5160-4117-A493-8492EE8C32C7}"/>
              </a:ext>
            </a:extLst>
          </p:cNvPr>
          <p:cNvSpPr txBox="1"/>
          <p:nvPr/>
        </p:nvSpPr>
        <p:spPr>
          <a:xfrm>
            <a:off x="6238979" y="4469226"/>
            <a:ext cx="247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/>
              <a:t>Picture 1. Example of how teachers form their classes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e21e03950_0_357"/>
          <p:cNvSpPr txBox="1"/>
          <p:nvPr/>
        </p:nvSpPr>
        <p:spPr>
          <a:xfrm>
            <a:off x="434100" y="1056050"/>
            <a:ext cx="81498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plan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do in the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beginning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? </a:t>
            </a:r>
            <a:b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decided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have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weekly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meetings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then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wanted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creat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dataset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which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want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scatter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specific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groups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your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planning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change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during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first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weeks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?</a:t>
            </a:r>
            <a:b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started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off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with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brainstorming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and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getting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know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github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.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looked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at different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clustering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methods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and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created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dataset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In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stage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of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project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currently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 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Deciding if and how we want to cluster our dataset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0" name="Google Shape;90;gee21e03950_0_357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91" name="Google Shape;91;gee21e03950_0_3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Idea &amp; Project Outline</a:t>
            </a:r>
            <a:endParaRPr/>
          </a:p>
        </p:txBody>
      </p:sp>
      <p:sp>
        <p:nvSpPr>
          <p:cNvPr id="92" name="Google Shape;92;gee21e03950_0_357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e21e03950_0_365"/>
          <p:cNvSpPr txBox="1"/>
          <p:nvPr/>
        </p:nvSpPr>
        <p:spPr>
          <a:xfrm>
            <a:off x="434100" y="1056050"/>
            <a:ext cx="81498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Explain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current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problems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combine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clustering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and the friend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preference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integrate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personality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test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algorithm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cluster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if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even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should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cluster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-&gt;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groups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vs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individuals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did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manage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find a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solution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Work in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progress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AutoNum type="arabicPeriod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Are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any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specific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problems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need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help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with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integrate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personality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test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algorithm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8" name="Google Shape;98;gee21e03950_0_36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99" name="Google Shape;99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Problems &amp; Solutions</a:t>
            </a:r>
            <a:endParaRPr/>
          </a:p>
        </p:txBody>
      </p:sp>
      <p:sp>
        <p:nvSpPr>
          <p:cNvPr id="100" name="Google Shape;100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16acc3a4b_0_0"/>
          <p:cNvSpPr txBox="1"/>
          <p:nvPr/>
        </p:nvSpPr>
        <p:spPr>
          <a:xfrm>
            <a:off x="434100" y="1056050"/>
            <a:ext cx="81498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crucial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steps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accomplished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by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now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finished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dataset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keep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brainstorming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improve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algorithm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have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teacher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provides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us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with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information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successfully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tested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theories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does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this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impact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project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can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see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code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is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working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and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is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able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implemented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6" name="Google Shape;106;g1116acc3a4b_0_0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07" name="Google Shape;107;g1116acc3a4b_0_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Accomplishments until now</a:t>
            </a:r>
            <a:endParaRPr/>
          </a:p>
        </p:txBody>
      </p:sp>
      <p:sp>
        <p:nvSpPr>
          <p:cNvPr id="108" name="Google Shape;108;g1116acc3a4b_0_0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e21e03950_0_373"/>
          <p:cNvSpPr txBox="1"/>
          <p:nvPr/>
        </p:nvSpPr>
        <p:spPr>
          <a:xfrm>
            <a:off x="434100" y="1056050"/>
            <a:ext cx="8149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your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plan for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upcoming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weeks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Implement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clustering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ideas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,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figure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out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how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implement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certain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aspects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, like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personality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tests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and the friend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preference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issue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br>
              <a:rPr lang="de-DE" dirty="0">
                <a:latin typeface="Livvic"/>
                <a:ea typeface="Livvic"/>
                <a:cs typeface="Livvic"/>
                <a:sym typeface="Livvic"/>
              </a:rPr>
            </a:b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designing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an interface 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AutoNum type="arabicPeriod"/>
            </a:pP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most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important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steps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finish the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project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?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Successfully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implement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ideas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into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our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algorithm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and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create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a user-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friendly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interface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4" name="Google Shape;114;gee21e03950_0_373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15" name="Google Shape;115;gee21e03950_0_3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Next Steps and Goals</a:t>
            </a:r>
            <a:endParaRPr/>
          </a:p>
        </p:txBody>
      </p:sp>
      <p:sp>
        <p:nvSpPr>
          <p:cNvPr id="116" name="Google Shape;116;gee21e03950_0_37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28AE-84ED-4803-9AA3-709A7E77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13" y="523874"/>
            <a:ext cx="8167174" cy="3956686"/>
          </a:xfrm>
        </p:spPr>
        <p:txBody>
          <a:bodyPr/>
          <a:lstStyle/>
          <a:p>
            <a:r>
              <a:rPr lang="en-GB" dirty="0"/>
              <a:t>Thank you for listening to our presentation.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Does anyone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266758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506</Words>
  <Application>Microsoft Office PowerPoint</Application>
  <PresentationFormat>On-screen Show (16:9)</PresentationFormat>
  <Paragraphs>41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Open Sans Light</vt:lpstr>
      <vt:lpstr>Livvic</vt:lpstr>
      <vt:lpstr>Open Sans</vt:lpstr>
      <vt:lpstr>Nunito Sans</vt:lpstr>
      <vt:lpstr>Quattrocento Sans</vt:lpstr>
      <vt:lpstr>Gill Sans</vt:lpstr>
      <vt:lpstr>Simple Light</vt:lpstr>
      <vt:lpstr>The Muggle Sorting Hat Group 5 Team: Pamela Cerda Bertin, Lea Beiermann, Shofiyyah K. Nisa, Sam Saur Mentor: Jonas Schröder</vt:lpstr>
      <vt:lpstr>Agenda</vt:lpstr>
      <vt:lpstr>The Muggle Sorting Hat – group 5 </vt:lpstr>
      <vt:lpstr>Idea &amp; Project Outline</vt:lpstr>
      <vt:lpstr>Problems &amp; Solutions</vt:lpstr>
      <vt:lpstr>Accomplishments until now</vt:lpstr>
      <vt:lpstr>Next Steps and Goals</vt:lpstr>
      <vt:lpstr>Thank you for listening to our presentation.   Does anyone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Betteray</dc:creator>
  <cp:lastModifiedBy>Sam Saur</cp:lastModifiedBy>
  <cp:revision>3</cp:revision>
  <dcterms:modified xsi:type="dcterms:W3CDTF">2022-02-07T19:12:46Z</dcterms:modified>
</cp:coreProperties>
</file>